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62" r:id="rId3"/>
    <p:sldId id="259" r:id="rId4"/>
    <p:sldId id="257" r:id="rId5"/>
    <p:sldId id="258" r:id="rId6"/>
    <p:sldId id="260" r:id="rId7"/>
    <p:sldId id="261" r:id="rId8"/>
    <p:sldId id="268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73533"/>
      </p:ext>
    </p:extLst>
  </p:cSld>
  <p:clrMapOvr>
    <a:masterClrMapping/>
  </p:clrMapOvr>
  <p:transition spd="med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88677"/>
      </p:ext>
    </p:extLst>
  </p:cSld>
  <p:clrMapOvr>
    <a:masterClrMapping/>
  </p:clrMapOvr>
  <p:transition spd="med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0773"/>
      </p:ext>
    </p:extLst>
  </p:cSld>
  <p:clrMapOvr>
    <a:masterClrMapping/>
  </p:clrMapOvr>
  <p:transition spd="med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0536"/>
      </p:ext>
    </p:extLst>
  </p:cSld>
  <p:clrMapOvr>
    <a:masterClrMapping/>
  </p:clrMapOvr>
  <p:transition spd="med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8652"/>
      </p:ext>
    </p:extLst>
  </p:cSld>
  <p:clrMapOvr>
    <a:masterClrMapping/>
  </p:clrMapOvr>
  <p:transition spd="med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76124"/>
      </p:ext>
    </p:extLst>
  </p:cSld>
  <p:clrMapOvr>
    <a:masterClrMapping/>
  </p:clrMapOvr>
  <p:transition spd="med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9461"/>
      </p:ext>
    </p:extLst>
  </p:cSld>
  <p:clrMapOvr>
    <a:masterClrMapping/>
  </p:clrMapOvr>
  <p:transition spd="med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7572"/>
      </p:ext>
    </p:extLst>
  </p:cSld>
  <p:clrMapOvr>
    <a:masterClrMapping/>
  </p:clrMapOvr>
  <p:transition spd="med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6437"/>
      </p:ext>
    </p:extLst>
  </p:cSld>
  <p:clrMapOvr>
    <a:masterClrMapping/>
  </p:clrMapOvr>
  <p:transition spd="med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21651"/>
      </p:ext>
    </p:extLst>
  </p:cSld>
  <p:clrMapOvr>
    <a:masterClrMapping/>
  </p:clrMapOvr>
  <p:transition spd="med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3051"/>
      </p:ext>
    </p:extLst>
  </p:cSld>
  <p:clrMapOvr>
    <a:masterClrMapping/>
  </p:clrMapOvr>
  <p:transition spd="med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2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ransition spd="med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EA0F0D-55E2-40F9-BE26-025E5CE5B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753765"/>
            <a:ext cx="4572000" cy="3056235"/>
          </a:xfrm>
        </p:spPr>
        <p:txBody>
          <a:bodyPr>
            <a:normAutofit/>
          </a:bodyPr>
          <a:lstStyle/>
          <a:p>
            <a:pPr algn="l"/>
            <a:r>
              <a:rPr lang="de-DE" sz="4400" dirty="0"/>
              <a:t>Andacht zum vorletzten Sonntag des Kirchenjahres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F3763237-5C4B-49FE-B6BD-735620F07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3" r="19114" b="1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3" name="Morgenstern">
            <a:hlinkClick r:id="" action="ppaction://media"/>
            <a:extLst>
              <a:ext uri="{FF2B5EF4-FFF2-40B4-BE49-F238E27FC236}">
                <a16:creationId xmlns:a16="http://schemas.microsoft.com/office/drawing/2014/main" id="{952A3DD6-358E-40D5-AC85-18EA433F7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4235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D4154C-7364-4D3A-AAE2-A817ED42F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6" y="-1"/>
            <a:ext cx="4921382" cy="6845379"/>
          </a:xfrm>
          <a:prstGeom prst="rect">
            <a:avLst/>
          </a:prstGeom>
        </p:spPr>
      </p:pic>
      <p:pic>
        <p:nvPicPr>
          <p:cNvPr id="2" name="20201105_141904">
            <a:hlinkClick r:id="" action="ppaction://media"/>
            <a:extLst>
              <a:ext uri="{FF2B5EF4-FFF2-40B4-BE49-F238E27FC236}">
                <a16:creationId xmlns:a16="http://schemas.microsoft.com/office/drawing/2014/main" id="{1A61659C-E78B-4124-AAC5-C0D3B6236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4255" y="6337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52720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0DF038B-6E45-4DF7-A93D-C9D4503C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B698B71-9791-4914-B6D6-A2D7D60C34E1}"/>
              </a:ext>
            </a:extLst>
          </p:cNvPr>
          <p:cNvSpPr txBox="1"/>
          <p:nvPr/>
        </p:nvSpPr>
        <p:spPr>
          <a:xfrm>
            <a:off x="4470400" y="78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EFF000-3EC2-47AB-8D27-A6DCA9220772}"/>
              </a:ext>
            </a:extLst>
          </p:cNvPr>
          <p:cNvSpPr txBox="1"/>
          <p:nvPr/>
        </p:nvSpPr>
        <p:spPr>
          <a:xfrm rot="20359459">
            <a:off x="73768" y="1091812"/>
            <a:ext cx="53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solidFill>
                  <a:srgbClr val="002060"/>
                </a:solidFill>
              </a:rPr>
              <a:t>                            Texte gelesen von:</a:t>
            </a:r>
          </a:p>
          <a:p>
            <a:r>
              <a:rPr lang="de-DE" sz="1600" dirty="0">
                <a:solidFill>
                  <a:srgbClr val="002060"/>
                </a:solidFill>
              </a:rPr>
              <a:t>Melina Puhlmann, Eva Bennemann und Astrid Pleines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7F78CB-114D-4F9F-96FF-4C524B4C23F8}"/>
              </a:ext>
            </a:extLst>
          </p:cNvPr>
          <p:cNvSpPr txBox="1"/>
          <p:nvPr/>
        </p:nvSpPr>
        <p:spPr>
          <a:xfrm>
            <a:off x="5955324" y="2157047"/>
            <a:ext cx="667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solidFill>
                  <a:srgbClr val="002060"/>
                </a:solidFill>
              </a:rPr>
              <a:t>                           Musik:</a:t>
            </a:r>
          </a:p>
          <a:p>
            <a:r>
              <a:rPr lang="de-DE" sz="1600" dirty="0">
                <a:solidFill>
                  <a:srgbClr val="002060"/>
                </a:solidFill>
              </a:rPr>
              <a:t>Corinna Bruch, Michaela und Joachim </a:t>
            </a:r>
            <a:r>
              <a:rPr lang="de-DE" sz="1600" dirty="0" err="1">
                <a:solidFill>
                  <a:srgbClr val="002060"/>
                </a:solidFill>
              </a:rPr>
              <a:t>Weinholz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8E5722-6820-4E78-9EF2-7F1FB6F16AAF}"/>
              </a:ext>
            </a:extLst>
          </p:cNvPr>
          <p:cNvSpPr txBox="1"/>
          <p:nvPr/>
        </p:nvSpPr>
        <p:spPr>
          <a:xfrm rot="1143275">
            <a:off x="3305187" y="4396653"/>
            <a:ext cx="1624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Zeichnungen:</a:t>
            </a:r>
          </a:p>
          <a:p>
            <a:r>
              <a:rPr lang="de-DE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Annika Mersch</a:t>
            </a:r>
            <a:r>
              <a:rPr lang="de-DE" sz="1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2" name="Geh unter der Gnade Kurzversion1">
            <a:hlinkClick r:id="" action="ppaction://media"/>
            <a:extLst>
              <a:ext uri="{FF2B5EF4-FFF2-40B4-BE49-F238E27FC236}">
                <a16:creationId xmlns:a16="http://schemas.microsoft.com/office/drawing/2014/main" id="{327DE348-4A40-4D62-8EF2-3E89C534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0092" y="6355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8267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9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-20201030-WA0009">
            <a:hlinkClick r:id="" action="ppaction://media"/>
            <a:extLst>
              <a:ext uri="{FF2B5EF4-FFF2-40B4-BE49-F238E27FC236}">
                <a16:creationId xmlns:a16="http://schemas.microsoft.com/office/drawing/2014/main" id="{A6F9C83D-2A08-4EB9-B17D-2C3A80F85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252845"/>
            <a:ext cx="487363" cy="4873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016656-33AD-43DB-9928-53FAFA23C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70" y="0"/>
            <a:ext cx="9538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10586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E4E98F-A3F9-450C-8591-C5A4F7890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AUD-20201030-WA0010">
            <a:hlinkClick r:id="" action="ppaction://media"/>
            <a:extLst>
              <a:ext uri="{FF2B5EF4-FFF2-40B4-BE49-F238E27FC236}">
                <a16:creationId xmlns:a16="http://schemas.microsoft.com/office/drawing/2014/main" id="{A835D006-0989-4322-9D87-7D3979E48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803" y="6025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3472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01030-WA0005">
            <a:hlinkClick r:id="" action="ppaction://media"/>
            <a:extLst>
              <a:ext uri="{FF2B5EF4-FFF2-40B4-BE49-F238E27FC236}">
                <a16:creationId xmlns:a16="http://schemas.microsoft.com/office/drawing/2014/main" id="{38A54BD1-3F79-46F6-8312-C682AAA16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9094" y="6029325"/>
            <a:ext cx="487363" cy="487363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83113C-4A38-43F2-925A-4C379538E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13" y="0"/>
            <a:ext cx="5151173" cy="6868231"/>
          </a:xfrm>
        </p:spPr>
      </p:pic>
    </p:spTree>
    <p:extLst>
      <p:ext uri="{BB962C8B-B14F-4D97-AF65-F5344CB8AC3E}">
        <p14:creationId xmlns:p14="http://schemas.microsoft.com/office/powerpoint/2010/main" val="1960758115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521DE4B-4C14-49C6-81E6-AB48DB21E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" name="AUD-20201030-WA0006">
            <a:hlinkClick r:id="" action="ppaction://media"/>
            <a:extLst>
              <a:ext uri="{FF2B5EF4-FFF2-40B4-BE49-F238E27FC236}">
                <a16:creationId xmlns:a16="http://schemas.microsoft.com/office/drawing/2014/main" id="{7C2E3A40-5513-4338-95D6-87AB80BBE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156" y="6295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5844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105A44-B3DA-454C-96BA-A057C0C18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47" y="0"/>
            <a:ext cx="5025292" cy="6858000"/>
          </a:xfrm>
          <a:prstGeom prst="rect">
            <a:avLst/>
          </a:prstGeom>
        </p:spPr>
      </p:pic>
      <p:pic>
        <p:nvPicPr>
          <p:cNvPr id="2" name="AUD-20201030-WA0007">
            <a:hlinkClick r:id="" action="ppaction://media"/>
            <a:extLst>
              <a:ext uri="{FF2B5EF4-FFF2-40B4-BE49-F238E27FC236}">
                <a16:creationId xmlns:a16="http://schemas.microsoft.com/office/drawing/2014/main" id="{89BF25AC-2D7E-42D6-BD34-B7508ED2E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9248" y="6310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6835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AB18EBA-3A57-45FF-9475-C0B362D3AC31}"/>
              </a:ext>
            </a:extLst>
          </p:cNvPr>
          <p:cNvSpPr/>
          <p:nvPr/>
        </p:nvSpPr>
        <p:spPr>
          <a:xfrm>
            <a:off x="66632" y="730163"/>
            <a:ext cx="433516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</a:t>
            </a:r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Gedanken </a:t>
            </a:r>
          </a:p>
          <a:p>
            <a:pPr algn="ctr"/>
            <a:endParaRPr lang="de-DE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  <a:p>
            <a:pPr algn="ctr"/>
            <a:r>
              <a:rPr lang="de-DE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z</a:t>
            </a:r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um </a:t>
            </a:r>
          </a:p>
          <a:p>
            <a:pPr algn="ctr"/>
            <a:endParaRPr lang="de-DE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Text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85FF258-1835-4F0B-B7B1-5440F1B67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005" y="0"/>
            <a:ext cx="5142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809"/>
      </p:ext>
    </p:extLst>
  </p:cSld>
  <p:clrMapOvr>
    <a:masterClrMapping/>
  </p:clrMapOvr>
  <p:transition spd="med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DC408E-22D4-44F1-BADA-5B27BA5B6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52" y="0"/>
            <a:ext cx="8251695" cy="6858000"/>
          </a:xfrm>
          <a:prstGeom prst="rect">
            <a:avLst/>
          </a:prstGeom>
        </p:spPr>
      </p:pic>
      <p:pic>
        <p:nvPicPr>
          <p:cNvPr id="2" name="20201105_141245">
            <a:hlinkClick r:id="" action="ppaction://media"/>
            <a:extLst>
              <a:ext uri="{FF2B5EF4-FFF2-40B4-BE49-F238E27FC236}">
                <a16:creationId xmlns:a16="http://schemas.microsoft.com/office/drawing/2014/main" id="{D0455B27-4CE7-409D-8C5D-32250CA28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946" y="6176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2026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EAC570-3C86-4C7D-9488-39B311EBE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b="3758"/>
          <a:stretch/>
        </p:blipFill>
        <p:spPr>
          <a:xfrm>
            <a:off x="3338004" y="0"/>
            <a:ext cx="5317723" cy="6858000"/>
          </a:xfrm>
          <a:prstGeom prst="rect">
            <a:avLst/>
          </a:prstGeom>
        </p:spPr>
      </p:pic>
      <p:pic>
        <p:nvPicPr>
          <p:cNvPr id="2" name="Sprache 001">
            <a:hlinkClick r:id="" action="ppaction://media"/>
            <a:extLst>
              <a:ext uri="{FF2B5EF4-FFF2-40B4-BE49-F238E27FC236}">
                <a16:creationId xmlns:a16="http://schemas.microsoft.com/office/drawing/2014/main" id="{76295A83-266C-42D8-8554-0E77426DF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9967" y="6300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7605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6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Breitbild</PresentationFormat>
  <Paragraphs>12</Paragraphs>
  <Slides>11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Avenir Next LT Pro Light</vt:lpstr>
      <vt:lpstr>Sitka Subheading</vt:lpstr>
      <vt:lpstr>PebbleVTI</vt:lpstr>
      <vt:lpstr>Andacht zum vorletzten Sonntag des Kirchenjahres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Andacht zum vorletzten Sonntag des Kirchenjahres</dc:title>
  <dc:creator>Hartmut Pleines</dc:creator>
  <cp:lastModifiedBy>Hartmut Pleines</cp:lastModifiedBy>
  <cp:revision>51</cp:revision>
  <dcterms:created xsi:type="dcterms:W3CDTF">2020-10-25T16:44:11Z</dcterms:created>
  <dcterms:modified xsi:type="dcterms:W3CDTF">2020-11-11T17:03:09Z</dcterms:modified>
</cp:coreProperties>
</file>